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3" r:id="rId8"/>
    <p:sldId id="257" r:id="rId9"/>
    <p:sldId id="266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3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птицами искусственных материалов для строительства гнёзд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7854696" cy="27146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Выполнили:</a:t>
            </a:r>
          </a:p>
          <a:p>
            <a:pPr algn="ctr"/>
            <a:r>
              <a:rPr lang="ru-RU" dirty="0" smtClean="0"/>
              <a:t> Варрес Алёна,</a:t>
            </a:r>
          </a:p>
          <a:p>
            <a:pPr algn="ctr"/>
            <a:r>
              <a:rPr lang="ru-RU" dirty="0" smtClean="0"/>
              <a:t>Иванова Алина,</a:t>
            </a:r>
          </a:p>
          <a:p>
            <a:pPr algn="ctr"/>
            <a:r>
              <a:rPr lang="ru-RU" dirty="0" smtClean="0"/>
              <a:t>Корнева Виктория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Руководитель: Левый Семён Васильевич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ходе проведения наших исследований мы установили, </a:t>
            </a:r>
            <a:r>
              <a:rPr lang="ru-RU" smtClean="0"/>
              <a:t>что </a:t>
            </a:r>
            <a:r>
              <a:rPr lang="ru-RU" smtClean="0"/>
              <a:t>4 вида </a:t>
            </a:r>
            <a:r>
              <a:rPr lang="ru-RU" dirty="0" smtClean="0"/>
              <a:t>птиц, гнезда которых удалось обнаружить, очень редко используют материалы искусственного происхождения.</a:t>
            </a:r>
          </a:p>
          <a:p>
            <a:r>
              <a:rPr lang="ru-RU" dirty="0" smtClean="0"/>
              <a:t>Только в одном из 4 гнезд деревенской ласточки использованы синтетические материалы: стекловата, целлофан и белый искусственный шнур.</a:t>
            </a:r>
          </a:p>
          <a:p>
            <a:r>
              <a:rPr lang="ru-RU" dirty="0" smtClean="0"/>
              <a:t>Гнездо ласточки с перечисленными синтетическими  материалами было снято на старой ферме. Здесь же на земле обнаружено много таких материалов, которые мы и нашли в гнезде. Вероятно, ласточки для строительства гнезд собирают материал поблизости.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47756"/>
            <a:ext cx="8229600" cy="56102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500" dirty="0" smtClean="0"/>
          </a:p>
          <a:p>
            <a:pPr marL="273050" indent="1588">
              <a:buNone/>
            </a:pPr>
            <a:r>
              <a:rPr lang="ru-RU" dirty="0" smtClean="0"/>
              <a:t>выявить используют ли птицы, обитающие в окрестностях деревни Бенцы, искусственные материалы для строительства гнёзд.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sz="3500" dirty="0" smtClean="0"/>
          </a:p>
          <a:p>
            <a:pPr>
              <a:buNone/>
            </a:pPr>
            <a:r>
              <a:rPr lang="ru-RU" sz="3500" dirty="0" smtClean="0"/>
              <a:t>    </a:t>
            </a:r>
          </a:p>
          <a:p>
            <a:pPr>
              <a:buNone/>
            </a:pPr>
            <a:r>
              <a:rPr lang="ru-RU" dirty="0" smtClean="0"/>
              <a:t>        -обнаружить гнёзда различных видов птиц, обитающих на данной местности и постараться определить к какому виду птиц они принадлежат;</a:t>
            </a:r>
          </a:p>
          <a:p>
            <a:pPr>
              <a:buNone/>
            </a:pPr>
            <a:r>
              <a:rPr lang="ru-RU" dirty="0" smtClean="0"/>
              <a:t>        -определить из чего построены гнёзда;</a:t>
            </a:r>
          </a:p>
          <a:p>
            <a:pPr>
              <a:buNone/>
            </a:pPr>
            <a:r>
              <a:rPr lang="ru-RU" dirty="0" smtClean="0"/>
              <a:t>        -если есть искусственные материалы, то нужно определить вид материала и процентное соотношение объёма искусственных материалов к общему объёму гнезда или выстилки гнезда.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50030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Задачи: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Оборудование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-Фотоаппарат;</a:t>
            </a:r>
          </a:p>
          <a:p>
            <a:pPr>
              <a:buNone/>
            </a:pPr>
            <a:r>
              <a:rPr lang="ru-RU" sz="2800" dirty="0" smtClean="0"/>
              <a:t>   -Определители птиц;</a:t>
            </a:r>
          </a:p>
          <a:p>
            <a:pPr>
              <a:buNone/>
            </a:pPr>
            <a:r>
              <a:rPr lang="ru-RU" sz="2800" dirty="0" smtClean="0"/>
              <a:t>   -Бинокли различной кратности;</a:t>
            </a:r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Обследование пригодных для гнездования птиц мест и поиск гнезд.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3143248"/>
            <a:ext cx="8229600" cy="121519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Методика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время проведения полевых исследований нами было </a:t>
            </a:r>
            <a:r>
              <a:rPr lang="ru-RU" smtClean="0"/>
              <a:t>найдено 10 гнезд 4 </a:t>
            </a:r>
            <a:r>
              <a:rPr lang="ru-RU" dirty="0" smtClean="0"/>
              <a:t>видов птиц:</a:t>
            </a:r>
          </a:p>
          <a:p>
            <a:pPr>
              <a:buNone/>
            </a:pPr>
            <a:r>
              <a:rPr lang="ru-RU" dirty="0" smtClean="0"/>
              <a:t>Садовая славка – 3</a:t>
            </a:r>
          </a:p>
          <a:p>
            <a:pPr>
              <a:buNone/>
            </a:pPr>
            <a:r>
              <a:rPr lang="ru-RU" dirty="0" smtClean="0"/>
              <a:t>Дрозд-рябинник – 2</a:t>
            </a:r>
          </a:p>
          <a:p>
            <a:pPr>
              <a:buNone/>
            </a:pPr>
            <a:r>
              <a:rPr lang="ru-RU" dirty="0" smtClean="0"/>
              <a:t>Скворец – 1</a:t>
            </a:r>
          </a:p>
          <a:p>
            <a:pPr>
              <a:buNone/>
            </a:pPr>
            <a:r>
              <a:rPr lang="ru-RU" dirty="0" smtClean="0"/>
              <a:t>Деревенская ласточка – 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Гнёзда славки садовой</a:t>
            </a:r>
            <a:endParaRPr lang="ru-RU" dirty="0"/>
          </a:p>
        </p:txBody>
      </p:sp>
      <p:pic>
        <p:nvPicPr>
          <p:cNvPr id="2050" name="Picture 2" descr="F:\DCIM\100CANON\IMG_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4078"/>
            <a:ext cx="4071966" cy="4796756"/>
          </a:xfrm>
          <a:prstGeom prst="rect">
            <a:avLst/>
          </a:prstGeom>
          <a:noFill/>
        </p:spPr>
      </p:pic>
      <p:pic>
        <p:nvPicPr>
          <p:cNvPr id="2051" name="Picture 3" descr="F:\DCIM\100CANON\IMG_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14818"/>
            <a:ext cx="3071834" cy="2303876"/>
          </a:xfrm>
          <a:prstGeom prst="rect">
            <a:avLst/>
          </a:prstGeom>
          <a:noFill/>
        </p:spPr>
      </p:pic>
      <p:pic>
        <p:nvPicPr>
          <p:cNvPr id="2052" name="Picture 4" descr="F:\DCIM\100CANON\IMG_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14488"/>
            <a:ext cx="3071834" cy="225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/>
              <a:t>Гнёзда дрозда-рябинника</a:t>
            </a:r>
            <a:endParaRPr lang="ru-RU" dirty="0"/>
          </a:p>
        </p:txBody>
      </p:sp>
      <p:pic>
        <p:nvPicPr>
          <p:cNvPr id="3074" name="Picture 2" descr="F:\DCIM\100CANON\IMG_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4119591" cy="3214710"/>
          </a:xfrm>
          <a:prstGeom prst="rect">
            <a:avLst/>
          </a:prstGeom>
          <a:noFill/>
        </p:spPr>
      </p:pic>
      <p:pic>
        <p:nvPicPr>
          <p:cNvPr id="3075" name="Picture 3" descr="F:\DCIM\101_PANA\P101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214842" cy="337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Гнездо скворца в искусственном </a:t>
            </a:r>
            <a:r>
              <a:rPr lang="ru-RU" dirty="0" err="1" smtClean="0"/>
              <a:t>гнездовьи</a:t>
            </a:r>
            <a:endParaRPr lang="ru-RU" dirty="0"/>
          </a:p>
        </p:txBody>
      </p:sp>
      <p:pic>
        <p:nvPicPr>
          <p:cNvPr id="1026" name="Picture 2" descr="F:\DCIM\119NIKON\DSCN6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Гнёзда ласточки деревенской</a:t>
            </a:r>
            <a:endParaRPr lang="ru-RU" dirty="0"/>
          </a:p>
        </p:txBody>
      </p:sp>
      <p:pic>
        <p:nvPicPr>
          <p:cNvPr id="1026" name="Picture 2" descr="F:\DCIM\118NIKON\DSCN6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643338" cy="2518189"/>
          </a:xfrm>
          <a:prstGeom prst="rect">
            <a:avLst/>
          </a:prstGeom>
          <a:noFill/>
        </p:spPr>
      </p:pic>
      <p:pic>
        <p:nvPicPr>
          <p:cNvPr id="1028" name="Picture 4" descr="F:\DCIM\100CANON\IMG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5"/>
            <a:ext cx="3643338" cy="2428892"/>
          </a:xfrm>
          <a:prstGeom prst="rect">
            <a:avLst/>
          </a:prstGeom>
          <a:noFill/>
        </p:spPr>
      </p:pic>
      <p:pic>
        <p:nvPicPr>
          <p:cNvPr id="1029" name="Picture 5" descr="F:\DCIM\100CANON\IMG_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857652" cy="2428892"/>
          </a:xfrm>
          <a:prstGeom prst="rect">
            <a:avLst/>
          </a:prstGeom>
          <a:noFill/>
        </p:spPr>
      </p:pic>
      <p:pic>
        <p:nvPicPr>
          <p:cNvPr id="1030" name="Picture 6" descr="F:\DCIM\101_PANA\P1010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143380"/>
            <a:ext cx="3857652" cy="2518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Искусственные материалы в гнезде деревенской ласточки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4482"/>
            <a:ext cx="4191000" cy="400604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одном из гнёзд деревенской ласточки  мы нашли искусственные материалы: целлофан, белый искусственный шнур, стекловата.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Использование птицами искусственных материалов для строительства гнёзд&amp;quot;&quot;/&gt;&lt;property id=&quot;20307&quot; value=&quot;256&quot;/&gt;&lt;/object&gt;&lt;object type=&quot;3&quot; unique_id=&quot;10023&quot;&gt;&lt;property id=&quot;20148&quot; value=&quot;5&quot;/&gt;&lt;property id=&quot;20300&quot; value=&quot;Slide 2 - &amp;quot;Цель работы:&amp;quot;&quot;/&gt;&lt;property id=&quot;20307&quot; value=&quot;258&quot;/&gt;&lt;/object&gt;&lt;object type=&quot;3&quot; unique_id=&quot;10024&quot;&gt;&lt;property id=&quot;20148&quot; value=&quot;5&quot;/&gt;&lt;property id=&quot;20300&quot; value=&quot;Slide 3 - &amp;quot;Оборудование:&amp;quot;&quot;/&gt;&lt;property id=&quot;20307&quot; value=&quot;259&quot;/&gt;&lt;/object&gt;&lt;object type=&quot;3&quot; unique_id=&quot;10025&quot;&gt;&lt;property id=&quot;20148&quot; value=&quot;5&quot;/&gt;&lt;property id=&quot;20300&quot; value=&quot;Slide 9 - &amp;quot;Гнёзда ласточки деревенской&amp;quot;&quot;/&gt;&lt;property id=&quot;20307&quot; value=&quot;257&quot;/&gt;&lt;/object&gt;&lt;object type=&quot;3&quot; unique_id=&quot;10062&quot;&gt;&lt;property id=&quot;20148&quot; value=&quot;5&quot;/&gt;&lt;property id=&quot;20300&quot; value=&quot;Slide 5 - &amp;quot;Гнёзда славки садовой&amp;quot;&quot;/&gt;&lt;property id=&quot;20307&quot; value=&quot;260&quot;/&gt;&lt;/object&gt;&lt;object type=&quot;3&quot; unique_id=&quot;10063&quot;&gt;&lt;property id=&quot;20148&quot; value=&quot;5&quot;/&gt;&lt;property id=&quot;20300&quot; value=&quot;Slide 6 - &amp;quot;Гнездо дрозда-рябинника&amp;quot;&quot;/&gt;&lt;property id=&quot;20307&quot; value=&quot;261&quot;/&gt;&lt;/object&gt;&lt;object type=&quot;3&quot; unique_id=&quot;10064&quot;&gt;&lt;property id=&quot;20148&quot; value=&quot;5&quot;/&gt;&lt;property id=&quot;20300&quot; value=&quot;Slide 8 - &amp;quot;Гнездо певчего дрозда&amp;quot;&quot;/&gt;&lt;property id=&quot;20307&quot; value=&quot;262&quot;/&gt;&lt;/object&gt;&lt;object type=&quot;3&quot; unique_id=&quot;10074&quot;&gt;&lt;property id=&quot;20148&quot; value=&quot;5&quot;/&gt;&lt;property id=&quot;20300&quot; value=&quot;Slide 7 - &amp;quot;Гнездо скворца в искусственном гнездовьи&amp;quot;&quot;/&gt;&lt;property id=&quot;20307&quot; value=&quot;263&quot;/&gt;&lt;/object&gt;&lt;object type=&quot;3&quot; unique_id=&quot;10135&quot;&gt;&lt;property id=&quot;20148&quot; value=&quot;5&quot;/&gt;&lt;property id=&quot;20300&quot; value=&quot;Slide 4 - &amp;quot;Результаты&amp;quot;&quot;/&gt;&lt;property id=&quot;20307&quot; value=&quot;264&quot;/&gt;&lt;/object&gt;&lt;object type=&quot;3&quot; unique_id=&quot;10136&quot;&gt;&lt;property id=&quot;20148&quot; value=&quot;5&quot;/&gt;&lt;property id=&quot;20300&quot; value=&quot;Slide 10 - &amp;quot;Искусственные материалы в гнезде деревенской ласточки&amp;quot;&quot;/&gt;&lt;property id=&quot;20307&quot; value=&quot;266&quot;/&gt;&lt;/object&gt;&lt;object type=&quot;3&quot; unique_id=&quot;10137&quot;&gt;&lt;property id=&quot;20148&quot; value=&quot;5&quot;/&gt;&lt;property id=&quot;20300&quot; value=&quot;Slide 11 - &amp;quot;Выводы&amp;quot;&quot;/&gt;&lt;property id=&quot;20307&quot; value=&quot;26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285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Поток</vt:lpstr>
      <vt:lpstr>Использование птицами искусственных материалов для строительства гнёзд</vt:lpstr>
      <vt:lpstr>Цель работы:</vt:lpstr>
      <vt:lpstr>Оборудование:</vt:lpstr>
      <vt:lpstr>Результаты</vt:lpstr>
      <vt:lpstr>Гнёзда славки садовой</vt:lpstr>
      <vt:lpstr>Гнёзда дрозда-рябинника</vt:lpstr>
      <vt:lpstr>Гнездо скворца в искусственном гнездовьи</vt:lpstr>
      <vt:lpstr>Гнёзда ласточки деревенской</vt:lpstr>
      <vt:lpstr>Искусственные материалы в гнезде деревенской ласточки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Учетная запись Майкрософт</cp:lastModifiedBy>
  <cp:revision>24</cp:revision>
  <dcterms:created xsi:type="dcterms:W3CDTF">2013-08-24T06:21:20Z</dcterms:created>
  <dcterms:modified xsi:type="dcterms:W3CDTF">2013-08-26T05:26:33Z</dcterms:modified>
</cp:coreProperties>
</file>