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77" r:id="rId8"/>
    <p:sldId id="261" r:id="rId9"/>
    <p:sldId id="264" r:id="rId10"/>
    <p:sldId id="275" r:id="rId11"/>
    <p:sldId id="279" r:id="rId12"/>
    <p:sldId id="262" r:id="rId13"/>
    <p:sldId id="263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82" r:id="rId23"/>
    <p:sldId id="278" r:id="rId24"/>
    <p:sldId id="274" r:id="rId25"/>
    <p:sldId id="276" r:id="rId26"/>
    <p:sldId id="281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20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86256"/>
            <a:ext cx="8305800" cy="2143140"/>
          </a:xfrm>
        </p:spPr>
        <p:txBody>
          <a:bodyPr/>
          <a:lstStyle/>
          <a:p>
            <a:r>
              <a:rPr lang="ru-RU" b="1" dirty="0" smtClean="0"/>
              <a:t>Выполнили:</a:t>
            </a:r>
          </a:p>
          <a:p>
            <a:r>
              <a:rPr lang="ru-RU" dirty="0" smtClean="0"/>
              <a:t>Куренкова Анна,</a:t>
            </a:r>
          </a:p>
          <a:p>
            <a:r>
              <a:rPr lang="ru-RU" dirty="0" smtClean="0"/>
              <a:t>Корнева Софья.</a:t>
            </a:r>
          </a:p>
          <a:p>
            <a:endParaRPr lang="ru-RU" dirty="0" smtClean="0"/>
          </a:p>
          <a:p>
            <a:r>
              <a:rPr lang="ru-RU" dirty="0" smtClean="0"/>
              <a:t>Руководитель: Левый Семён Васильевич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Птицы водоемов, расположенных в окрестностях д. </a:t>
            </a:r>
            <a:r>
              <a:rPr lang="ru-RU" dirty="0" err="1" smtClean="0"/>
              <a:t>Бенцы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цапля</a:t>
            </a:r>
            <a:endParaRPr lang="ru-RU" dirty="0"/>
          </a:p>
        </p:txBody>
      </p:sp>
      <p:pic>
        <p:nvPicPr>
          <p:cNvPr id="4" name="Picture 2" descr="http://img1.liveinternet.ru/images/attach/c/7/94/607/94607873_SERAYA_CAPLY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5513234" cy="37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214950"/>
            <a:ext cx="8229600" cy="881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озере Савинском наблюдалось 4 особи серой цапли.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18NIKON\DSCN6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67868"/>
            <a:ext cx="8501122" cy="63758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</a:t>
            </a:r>
            <a:r>
              <a:rPr lang="ru-RU" dirty="0" err="1" smtClean="0"/>
              <a:t>Бенцы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</a:t>
            </a:r>
            <a:r>
              <a:rPr lang="ru-RU" dirty="0" err="1" smtClean="0"/>
              <a:t>Бенцы</a:t>
            </a:r>
            <a:endParaRPr lang="ru-RU" dirty="0"/>
          </a:p>
        </p:txBody>
      </p:sp>
      <p:pic>
        <p:nvPicPr>
          <p:cNvPr id="4" name="Picture 2" descr="F:\DCIM\119NIKON\DSCN6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643050"/>
            <a:ext cx="5429288" cy="384574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42976" y="5500702"/>
            <a:ext cx="7729534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Места проведения учетов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8156" y="588837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4643446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371475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7686" y="221455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00562" y="300037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Чомга, или большая поганка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476908"/>
            <a:ext cx="8229600" cy="881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озере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Бенцы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чомга гнездящийся вид. Отмечено  4 пары этого вида.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DCIM\119NIKON\DSCN6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3999"/>
            <a:ext cx="5762644" cy="39321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Озёрная чайка</a:t>
            </a:r>
            <a:endParaRPr lang="ru-RU" dirty="0"/>
          </a:p>
        </p:txBody>
      </p:sp>
      <p:pic>
        <p:nvPicPr>
          <p:cNvPr id="2050" name="Picture 2" descr="F:\DCIM\119NIKON\DSCN6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357298"/>
            <a:ext cx="5572164" cy="439907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691222"/>
            <a:ext cx="8229600" cy="881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600" noProof="0" dirty="0" smtClean="0"/>
              <a:t>Чайки в количестве </a:t>
            </a:r>
            <a:r>
              <a:rPr lang="ru-RU" sz="2600" dirty="0" smtClean="0"/>
              <a:t>1-5 особей</a:t>
            </a:r>
            <a:r>
              <a:rPr lang="ru-RU" sz="2600" noProof="0" dirty="0" smtClean="0"/>
              <a:t> наблюдались ежедневно. Птицы кормились или просто  летали.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Лебедь-шипун</a:t>
            </a:r>
            <a:endParaRPr lang="ru-RU" dirty="0"/>
          </a:p>
        </p:txBody>
      </p:sp>
      <p:pic>
        <p:nvPicPr>
          <p:cNvPr id="1026" name="Picture 2" descr="F:\DCIM\119NIKON\DSCN6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215106" cy="466133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5834098"/>
            <a:ext cx="8229600" cy="881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Гнездящийся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вид. Нами отмечена одна пара с выводок из четырех птенцов.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Чёрный коршун</a:t>
            </a: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8596" y="785794"/>
            <a:ext cx="361473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F:\DCIM\119NIKON\DSCN6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500174"/>
            <a:ext cx="6643734" cy="433287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5762660"/>
            <a:ext cx="8229600" cy="8810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Наблюдался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ежедневно. Одновременно отмечено 7 особей. Птицы охотились на всех частях озера.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952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Одна охотящаяся птица отмечена 21 августа в центральной части.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/>
          <a:lstStyle/>
          <a:p>
            <a:r>
              <a:rPr lang="ru-RU" dirty="0" smtClean="0"/>
              <a:t>Скопа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57200" y="3929066"/>
            <a:ext cx="8229600" cy="1238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Самец болотного луня отмечен дважды, летящим у здания школы.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35267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Болотный лунь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цапля</a:t>
            </a:r>
            <a:endParaRPr lang="ru-RU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57200" y="5857892"/>
            <a:ext cx="8229600" cy="857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Цапли наблюдались ежедневно в количестве до 4 особей одновременно.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DCIM\119NIKON\DSCN6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1"/>
            <a:ext cx="6643734" cy="4133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666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Кулики отмечены дважды в сумерках по голосу.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Бекас</a:t>
            </a:r>
            <a:endParaRPr lang="ru-RU" dirty="0"/>
          </a:p>
        </p:txBody>
      </p:sp>
      <p:pic>
        <p:nvPicPr>
          <p:cNvPr id="4" name="Picture 4" descr="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5118095" cy="51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Определить видовой состав и численность водоплавающих и околоводных видов птиц, обитающих на озерах в окрестностях д. </a:t>
            </a:r>
            <a:r>
              <a:rPr lang="ru-RU" dirty="0" err="1" smtClean="0"/>
              <a:t>Бенцы</a:t>
            </a:r>
            <a:r>
              <a:rPr lang="ru-RU" dirty="0" smtClean="0"/>
              <a:t> </a:t>
            </a:r>
            <a:r>
              <a:rPr lang="ru-RU" dirty="0" err="1" smtClean="0"/>
              <a:t>Западнодвинского</a:t>
            </a:r>
            <a:r>
              <a:rPr lang="ru-RU" dirty="0" smtClean="0"/>
              <a:t> района Тверской области.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00034" y="4167206"/>
            <a:ext cx="8229600" cy="2762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Провести полевые наблюдения за водоплавающими и околоводными видами птиц озер Бенцы, Савинское и Нерето.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 видовой состав и численность выявленных видов птиц.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034" y="279560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Кряква</a:t>
            </a:r>
            <a:endParaRPr lang="ru-RU" dirty="0"/>
          </a:p>
        </p:txBody>
      </p:sp>
      <p:pic>
        <p:nvPicPr>
          <p:cNvPr id="5122" name="Picture 2" descr="F:\DCIM\119NIKON\DSCN6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6215106" cy="4387134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5643578"/>
            <a:ext cx="8229600" cy="6667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/>
              <a:t>Обычный вид уток. Численность по нашим оценкам составляет около 50 особей.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Гоголь обыкновенный</a:t>
            </a:r>
            <a:endParaRPr lang="ru-RU" dirty="0"/>
          </a:p>
        </p:txBody>
      </p:sp>
      <p:pic>
        <p:nvPicPr>
          <p:cNvPr id="7170" name="Picture 2" descr="F:\DCIM\118NIKON\DSCN6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6572296" cy="4079356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5643578"/>
            <a:ext cx="8229600" cy="6667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/>
              <a:t>Наблюдались нами ежедневно. На озере их численность составляет 15 птиц.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Чирок-свистунок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6500858" cy="438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5786454"/>
            <a:ext cx="8229600" cy="666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/>
              <a:t>На озере </a:t>
            </a:r>
            <a:r>
              <a:rPr lang="ru-RU" sz="2600" dirty="0" err="1" smtClean="0"/>
              <a:t>Бенцы</a:t>
            </a:r>
            <a:r>
              <a:rPr lang="ru-RU" sz="2600" dirty="0" smtClean="0"/>
              <a:t> отмечено 15 чирков в южной части.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18NIKON\DSCN6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46" cy="626868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</a:t>
            </a:r>
            <a:r>
              <a:rPr lang="ru-RU" dirty="0" err="1" smtClean="0"/>
              <a:t>Нерето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</a:t>
            </a:r>
            <a:r>
              <a:rPr lang="ru-RU" dirty="0" err="1" smtClean="0"/>
              <a:t>Нерето</a:t>
            </a:r>
            <a:endParaRPr lang="ru-RU" dirty="0"/>
          </a:p>
        </p:txBody>
      </p:sp>
      <p:pic>
        <p:nvPicPr>
          <p:cNvPr id="4" name="Picture 2" descr="F:\DCIM\119NIKON\DSCN6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748276" cy="335758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42976" y="5500702"/>
            <a:ext cx="7729534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Место проведения учетов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8156" y="588837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86380" y="328612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Сизая чайка</a:t>
            </a:r>
            <a:endParaRPr lang="ru-RU" dirty="0"/>
          </a:p>
        </p:txBody>
      </p:sp>
      <p:pic>
        <p:nvPicPr>
          <p:cNvPr id="3074" name="Picture 2" descr="F:\DCIM\119NIKON\DSCN6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572296" cy="4381531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5786454"/>
            <a:ext cx="8229600" cy="6667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/>
              <a:t>Одиночная чайка отмечена летящей над озером в западном направлении.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ходе нашей работы выявлено 5 видов водоплавающих птиц (кряква, чомга, чирок-свистунок, гоголь обыкновенный, лебедь-шипун) и 7 околоводных видов (черный коршун, скопа, болотный лунь, бекас, серая цапля, озерная чайка, сизая чайка).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Наибольшее видовое разнообразие и обилие птиц отмечено на озере </a:t>
            </a:r>
            <a:r>
              <a:rPr lang="ru-RU" dirty="0" err="1" smtClean="0"/>
              <a:t>Бенцы</a:t>
            </a:r>
            <a:r>
              <a:rPr lang="ru-RU" dirty="0" smtClean="0"/>
              <a:t> (11 видов).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Самые редкие виды – бекас, скопа, болотный лунь и сизая чайка. Остальные виды встречаются регулярно.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3614734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проведения исследований</a:t>
            </a:r>
            <a:endParaRPr lang="ru-RU" dirty="0"/>
          </a:p>
        </p:txBody>
      </p:sp>
      <p:pic>
        <p:nvPicPr>
          <p:cNvPr id="6" name="Picture 2" descr="F:\DCIM\119NIKON\DSCN65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00042"/>
            <a:ext cx="4714908" cy="628654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6000760" y="2857496"/>
            <a:ext cx="571504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43636" y="4429132"/>
            <a:ext cx="571504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29190" y="5786454"/>
            <a:ext cx="571504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580996" y="2000240"/>
            <a:ext cx="361473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Оз. Савинское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80996" y="3643314"/>
            <a:ext cx="361473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Оз. </a:t>
            </a:r>
            <a:r>
              <a:rPr lang="ru-RU" sz="4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Бенцы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580996" y="4924444"/>
            <a:ext cx="3614734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Оз. </a:t>
            </a:r>
            <a:r>
              <a:rPr lang="ru-RU" sz="4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Нерето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Методика исследований</a:t>
            </a:r>
            <a:endParaRPr lang="ru-RU" dirty="0"/>
          </a:p>
        </p:txBody>
      </p:sp>
      <p:pic>
        <p:nvPicPr>
          <p:cNvPr id="11266" name="Picture 2" descr="F:\DCIM\119NIKON\DSCN6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000108"/>
            <a:ext cx="6477003" cy="4857752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535307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Применялся точечный метод учета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Зрительная труба</a:t>
            </a:r>
          </a:p>
          <a:p>
            <a:r>
              <a:rPr lang="ru-RU" dirty="0" smtClean="0"/>
              <a:t>Бинокли</a:t>
            </a:r>
          </a:p>
          <a:p>
            <a:r>
              <a:rPr lang="ru-RU" dirty="0" smtClean="0"/>
              <a:t>Фотоаппараты</a:t>
            </a:r>
          </a:p>
          <a:p>
            <a:r>
              <a:rPr lang="ru-RU" dirty="0" smtClean="0"/>
              <a:t>Определители птиц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и материалы: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ходе проведения исследовательской работы  за 4 дня было проведено 14 точечных учетов  водоплавающих и околоводных птиц на трех озерах (Савинское 3 учета, </a:t>
            </a:r>
            <a:r>
              <a:rPr lang="ru-RU" dirty="0" err="1" smtClean="0"/>
              <a:t>Нерето</a:t>
            </a:r>
            <a:r>
              <a:rPr lang="ru-RU" dirty="0" smtClean="0"/>
              <a:t> 2 учета, </a:t>
            </a:r>
            <a:r>
              <a:rPr lang="ru-RU" dirty="0" err="1" smtClean="0"/>
              <a:t>Бенцы</a:t>
            </a:r>
            <a:r>
              <a:rPr lang="ru-RU" dirty="0" smtClean="0"/>
              <a:t> 9 учетов). </a:t>
            </a:r>
          </a:p>
          <a:p>
            <a:r>
              <a:rPr lang="ru-RU" dirty="0" smtClean="0"/>
              <a:t>Результаты наблюдений представлены в нашей презентации.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19NIKON\DSCN6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382016" cy="6286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Савинское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Оз. Савинское</a:t>
            </a:r>
            <a:endParaRPr lang="ru-RU" dirty="0"/>
          </a:p>
        </p:txBody>
      </p:sp>
      <p:pic>
        <p:nvPicPr>
          <p:cNvPr id="4" name="Picture 2" descr="F:\DCIM\119NIKON\DSCN6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642918"/>
            <a:ext cx="3857652" cy="5010489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42976" y="5500702"/>
            <a:ext cx="7729534" cy="8620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Места проведения учетов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8156" y="588837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4786322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3636" y="307181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00826" y="200024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929330"/>
            <a:ext cx="8229600" cy="6429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Малочисленный вид. Всего отмечено 6 особей в южной части.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Чомга</a:t>
            </a:r>
            <a:endParaRPr lang="ru-RU" dirty="0"/>
          </a:p>
        </p:txBody>
      </p:sp>
      <p:pic>
        <p:nvPicPr>
          <p:cNvPr id="4" name="Picture 5" descr="460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858016" cy="4570820"/>
          </a:xfrm>
          <a:prstGeom prst="rect">
            <a:avLst/>
          </a:prstGeom>
          <a:noFill/>
        </p:spPr>
      </p:pic>
      <p:pic>
        <p:nvPicPr>
          <p:cNvPr id="1026" name="Picture 2" descr="C:\Users\user\Desktop\Птицы Бенцы\P11701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14818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Птицы водоемов, расположенных в окрестностях д. Бенцы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Цель работы:&amp;quot;&quot;/&gt;&lt;property id=&quot;20307&quot; value=&quot;257&quot;/&gt;&lt;/object&gt;&lt;object type=&quot;3&quot; unique_id=&quot;10026&quot;&gt;&lt;property id=&quot;20148&quot; value=&quot;5&quot;/&gt;&lt;property id=&quot;20300&quot; value=&quot;Slide 3 - &amp;quot;Место проведения исследований&amp;quot;&quot;/&gt;&lt;property id=&quot;20307&quot; value=&quot;258&quot;/&gt;&lt;/object&gt;&lt;object type=&quot;3&quot; unique_id=&quot;10027&quot;&gt;&lt;property id=&quot;20148&quot; value=&quot;5&quot;/&gt;&lt;property id=&quot;20300&quot; value=&quot;Slide 4 - &amp;quot;Методика исследований&amp;quot;&quot;/&gt;&lt;property id=&quot;20307&quot; value=&quot;259&quot;/&gt;&lt;/object&gt;&lt;object type=&quot;3&quot; unique_id=&quot;10070&quot;&gt;&lt;property id=&quot;20148&quot; value=&quot;5&quot;/&gt;&lt;property id=&quot;20300&quot; value=&quot;Slide 6 - &amp;quot;Результаты&amp;quot;&quot;/&gt;&lt;property id=&quot;20307&quot; value=&quot;260&quot;/&gt;&lt;/object&gt;&lt;object type=&quot;3&quot; unique_id=&quot;10071&quot;&gt;&lt;property id=&quot;20148&quot; value=&quot;5&quot;/&gt;&lt;property id=&quot;20300&quot; value=&quot;Slide 8 - &amp;quot;Оз. Савинское&amp;quot;&quot;/&gt;&lt;property id=&quot;20307&quot; value=&quot;261&quot;/&gt;&lt;/object&gt;&lt;object type=&quot;3&quot; unique_id=&quot;10072&quot;&gt;&lt;property id=&quot;20148&quot; value=&quot;5&quot;/&gt;&lt;property id=&quot;20300&quot; value=&quot;Slide 12 - &amp;quot;Оз. Бенцы&amp;quot;&quot;/&gt;&lt;property id=&quot;20307&quot; value=&quot;262&quot;/&gt;&lt;/object&gt;&lt;object type=&quot;3&quot; unique_id=&quot;10073&quot;&gt;&lt;property id=&quot;20148&quot; value=&quot;5&quot;/&gt;&lt;property id=&quot;20300&quot; value=&quot;Slide 13 - &amp;quot;Чомга, или большая поганка&amp;quot;&quot;/&gt;&lt;property id=&quot;20307&quot; value=&quot;263&quot;/&gt;&lt;/object&gt;&lt;object type=&quot;3&quot; unique_id=&quot;10114&quot;&gt;&lt;property id=&quot;20148&quot; value=&quot;5&quot;/&gt;&lt;property id=&quot;20300&quot; value=&quot;Slide 9 - &amp;quot;Чомга&amp;quot;&quot;/&gt;&lt;property id=&quot;20307&quot; value=&quot;264&quot;/&gt;&lt;/object&gt;&lt;object type=&quot;3&quot; unique_id=&quot;10115&quot;&gt;&lt;property id=&quot;20148&quot; value=&quot;5&quot;/&gt;&lt;property id=&quot;20300&quot; value=&quot;Slide 14 - &amp;quot;Озёрная чайка&amp;quot;&quot;/&gt;&lt;property id=&quot;20307&quot; value=&quot;265&quot;/&gt;&lt;/object&gt;&lt;object type=&quot;3&quot; unique_id=&quot;10272&quot;&gt;&lt;property id=&quot;20148&quot; value=&quot;5&quot;/&gt;&lt;property id=&quot;20300&quot; value=&quot;Slide 10 - &amp;quot;Серая цапля&amp;quot;&quot;/&gt;&lt;property id=&quot;20307&quot; value=&quot;275&quot;/&gt;&lt;/object&gt;&lt;object type=&quot;3&quot; unique_id=&quot;10273&quot;&gt;&lt;property id=&quot;20148&quot; value=&quot;5&quot;/&gt;&lt;property id=&quot;20300&quot; value=&quot;Slide 15 - &amp;quot;Лебедь-шипун&amp;quot;&quot;/&gt;&lt;property id=&quot;20307&quot; value=&quot;266&quot;/&gt;&lt;/object&gt;&lt;object type=&quot;3&quot; unique_id=&quot;10274&quot;&gt;&lt;property id=&quot;20148&quot; value=&quot;5&quot;/&gt;&lt;property id=&quot;20300&quot; value=&quot;Slide 16 - &amp;quot;Чёрный коршун&amp;quot;&quot;/&gt;&lt;property id=&quot;20307&quot; value=&quot;267&quot;/&gt;&lt;/object&gt;&lt;object type=&quot;3&quot; unique_id=&quot;10275&quot;&gt;&lt;property id=&quot;20148&quot; value=&quot;5&quot;/&gt;&lt;property id=&quot;20300&quot; value=&quot;Slide 17 - &amp;quot;Скопа&amp;quot;&quot;/&gt;&lt;property id=&quot;20307&quot; value=&quot;268&quot;/&gt;&lt;/object&gt;&lt;object type=&quot;3&quot; unique_id=&quot;10277&quot;&gt;&lt;property id=&quot;20148&quot; value=&quot;5&quot;/&gt;&lt;property id=&quot;20300&quot; value=&quot;Slide 18 - &amp;quot;Серая цапля&amp;quot;&quot;/&gt;&lt;property id=&quot;20307&quot; value=&quot;270&quot;/&gt;&lt;/object&gt;&lt;object type=&quot;3&quot; unique_id=&quot;10278&quot;&gt;&lt;property id=&quot;20148&quot; value=&quot;5&quot;/&gt;&lt;property id=&quot;20300&quot; value=&quot;Slide 19 - &amp;quot;Бекас&amp;quot;&quot;/&gt;&lt;property id=&quot;20307&quot; value=&quot;271&quot;/&gt;&lt;/object&gt;&lt;object type=&quot;3&quot; unique_id=&quot;10279&quot;&gt;&lt;property id=&quot;20148&quot; value=&quot;5&quot;/&gt;&lt;property id=&quot;20300&quot; value=&quot;Slide 20 - &amp;quot;Кряква&amp;quot;&quot;/&gt;&lt;property id=&quot;20307&quot; value=&quot;272&quot;/&gt;&lt;/object&gt;&lt;object type=&quot;3&quot; unique_id=&quot;10280&quot;&gt;&lt;property id=&quot;20148&quot; value=&quot;5&quot;/&gt;&lt;property id=&quot;20300&quot; value=&quot;Slide 21 - &amp;quot;Гоголь обыкновенный&amp;quot;&quot;/&gt;&lt;property id=&quot;20307&quot; value=&quot;273&quot;/&gt;&lt;/object&gt;&lt;object type=&quot;3&quot; unique_id=&quot;10281&quot;&gt;&lt;property id=&quot;20148&quot; value=&quot;5&quot;/&gt;&lt;property id=&quot;20300&quot; value=&quot;Slide 24 - &amp;quot;Оз. Нерето&amp;quot;&quot;/&gt;&lt;property id=&quot;20307&quot; value=&quot;274&quot;/&gt;&lt;/object&gt;&lt;object type=&quot;3&quot; unique_id=&quot;10282&quot;&gt;&lt;property id=&quot;20148&quot; value=&quot;5&quot;/&gt;&lt;property id=&quot;20300&quot; value=&quot;Slide 25 - &amp;quot;Сизая чайка&amp;quot;&quot;/&gt;&lt;property id=&quot;20307&quot; value=&quot;276&quot;/&gt;&lt;/object&gt;&lt;object type=&quot;3&quot; unique_id=&quot;10444&quot;&gt;&lt;property id=&quot;20148&quot; value=&quot;5&quot;/&gt;&lt;property id=&quot;20300&quot; value=&quot;Slide 7 - &amp;quot;Оз. Савинское&amp;quot;&quot;/&gt;&lt;property id=&quot;20307&quot; value=&quot;277&quot;/&gt;&lt;/object&gt;&lt;object type=&quot;3&quot; unique_id=&quot;10445&quot;&gt;&lt;property id=&quot;20148&quot; value=&quot;5&quot;/&gt;&lt;property id=&quot;20300&quot; value=&quot;Slide 11 - &amp;quot;Оз. Бенцы&amp;quot;&quot;/&gt;&lt;property id=&quot;20307&quot; value=&quot;279&quot;/&gt;&lt;/object&gt;&lt;object type=&quot;3&quot; unique_id=&quot;10446&quot;&gt;&lt;property id=&quot;20148&quot; value=&quot;5&quot;/&gt;&lt;property id=&quot;20300&quot; value=&quot;Slide 23 - &amp;quot;Оз. Нерето&amp;quot;&quot;/&gt;&lt;property id=&quot;20307&quot; value=&quot;278&quot;/&gt;&lt;/object&gt;&lt;object type=&quot;3&quot; unique_id=&quot;10447&quot;&gt;&lt;property id=&quot;20148&quot; value=&quot;5&quot;/&gt;&lt;property id=&quot;20300&quot; value=&quot;Slide 5 - &amp;quot;Оборудование и материалы:&amp;quot;&quot;/&gt;&lt;property id=&quot;20307&quot; value=&quot;280&quot;/&gt;&lt;/object&gt;&lt;object type=&quot;3&quot; unique_id=&quot;10448&quot;&gt;&lt;property id=&quot;20148&quot; value=&quot;5&quot;/&gt;&lt;property id=&quot;20300&quot; value=&quot;Slide 22 - &amp;quot;Чирок-свистунок&amp;quot;&quot;/&gt;&lt;property id=&quot;20307&quot; value=&quot;282&quot;/&gt;&lt;/object&gt;&lt;object type=&quot;3&quot; unique_id=&quot;10449&quot;&gt;&lt;property id=&quot;20148&quot; value=&quot;5&quot;/&gt;&lt;property id=&quot;20300&quot; value=&quot;Slide 26 - &amp;quot;Выводы&amp;quot;&quot;/&gt;&lt;property id=&quot;20307&quot; value=&quot;28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TC103090430[[fn=Объединенный]]</Template>
  <TotalTime>163</TotalTime>
  <Words>438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Птицы водоемов, расположенных в окрестностях д. Бенцы</vt:lpstr>
      <vt:lpstr>Цель работы:</vt:lpstr>
      <vt:lpstr>Место проведения исследований</vt:lpstr>
      <vt:lpstr>Методика исследований</vt:lpstr>
      <vt:lpstr>Оборудование и материалы:</vt:lpstr>
      <vt:lpstr>Результаты</vt:lpstr>
      <vt:lpstr>Оз. Савинское</vt:lpstr>
      <vt:lpstr>Оз. Савинское</vt:lpstr>
      <vt:lpstr>Чомга</vt:lpstr>
      <vt:lpstr>Серая цапля</vt:lpstr>
      <vt:lpstr>Оз. Бенцы</vt:lpstr>
      <vt:lpstr>Оз. Бенцы</vt:lpstr>
      <vt:lpstr>Чомга, или большая поганка</vt:lpstr>
      <vt:lpstr>Озёрная чайка</vt:lpstr>
      <vt:lpstr>Лебедь-шипун</vt:lpstr>
      <vt:lpstr>Чёрный коршун</vt:lpstr>
      <vt:lpstr>Скопа</vt:lpstr>
      <vt:lpstr>Серая цапля</vt:lpstr>
      <vt:lpstr>Бекас</vt:lpstr>
      <vt:lpstr>Кряква</vt:lpstr>
      <vt:lpstr>Гоголь обыкновенный</vt:lpstr>
      <vt:lpstr>Чирок-свистунок</vt:lpstr>
      <vt:lpstr>Оз. Нерето</vt:lpstr>
      <vt:lpstr>Оз. Нерето</vt:lpstr>
      <vt:lpstr>Сизая чайка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водоемов, расположенных в окрестностях д. Бенцы</dc:title>
  <dc:creator>user</dc:creator>
  <cp:lastModifiedBy>i.rekoubratski</cp:lastModifiedBy>
  <cp:revision>23</cp:revision>
  <dcterms:created xsi:type="dcterms:W3CDTF">2013-08-23T13:09:31Z</dcterms:created>
  <dcterms:modified xsi:type="dcterms:W3CDTF">2015-02-04T16:29:02Z</dcterms:modified>
</cp:coreProperties>
</file>