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579" autoAdjust="0"/>
  </p:normalViewPr>
  <p:slideViewPr>
    <p:cSldViewPr>
      <p:cViewPr varScale="1">
        <p:scale>
          <a:sx n="69" d="100"/>
          <a:sy n="6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85801"/>
            <a:ext cx="7162800" cy="2819399"/>
          </a:xfrm>
        </p:spPr>
        <p:txBody>
          <a:bodyPr>
            <a:normAutofit fontScale="90000"/>
          </a:bodyPr>
          <a:lstStyle/>
          <a:p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Некоторые аспекты произрастания </a:t>
            </a:r>
            <a:r>
              <a:rPr lang="ru-RU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листоватого</a:t>
            </a: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лишайника </a:t>
            </a:r>
            <a:r>
              <a:rPr lang="ru-RU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Ксантория</a:t>
            </a: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постенная</a:t>
            </a: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Xanthoria</a:t>
            </a:r>
            <a:r>
              <a:rPr lang="en-US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parietina</a:t>
            </a: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b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окрестностях </a:t>
            </a:r>
            <a:r>
              <a:rPr lang="ru-RU" sz="3200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турбазы </a:t>
            </a:r>
            <a:r>
              <a:rPr lang="ru-RU" sz="3200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«Бакланово»</a:t>
            </a:r>
            <a:endParaRPr lang="ru-RU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257800"/>
            <a:ext cx="5105400" cy="1295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</a:rPr>
              <a:t>Работу  выполнила Соболева Анна</a:t>
            </a:r>
          </a:p>
          <a:p>
            <a:pPr algn="l"/>
            <a:r>
              <a:rPr lang="ru-RU" sz="1800" b="1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</a:rPr>
              <a:t>Руководитель Харитонов Н.П.</a:t>
            </a:r>
            <a:endParaRPr lang="ru-RU" sz="1800" b="1" dirty="0">
              <a:ln w="127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700" u="sng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27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некоторые аспекты распространения лишайника  </a:t>
            </a:r>
            <a:r>
              <a:rPr lang="ru-RU" sz="2700" b="0" cap="none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сантория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постенная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Xanthoria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parietina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в различных условиях произрастания.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1268" name="Picture 4" descr="C:\Users\user\Desktop\Смоленское поозерье - зима 2015\фото для исследовательской\0_4aefc_7c2c5f5f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8600" y="2057400"/>
            <a:ext cx="4856183" cy="4525963"/>
          </a:xfrm>
          <a:prstGeom prst="rect">
            <a:avLst/>
          </a:prstGeom>
          <a:noFill/>
        </p:spPr>
      </p:pic>
      <p:pic>
        <p:nvPicPr>
          <p:cNvPr id="11269" name="Picture 5" descr="C:\Users\user\Desktop\Смоленское поозерье - зима 2015\фото для исследовательской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3429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4419600" cy="79216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u="sng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u="sng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u="sng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4648200" cy="5562600"/>
          </a:xfrm>
        </p:spPr>
        <p:txBody>
          <a:bodyPr/>
          <a:lstStyle/>
          <a:p>
            <a:pPr marL="457200" lvl="0" indent="-457200">
              <a:spcBef>
                <a:spcPct val="0"/>
              </a:spcBef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наличие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Ксантории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постенной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различных условиях произрастания;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зучить местообитания;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ыявить видовой состав пород, на которых встречается  и не встречается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исследуемый вид;</a:t>
            </a:r>
          </a:p>
          <a:p>
            <a:pPr marL="45720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тметить распространение лишайника по стволу;</a:t>
            </a:r>
          </a:p>
          <a:p>
            <a:pPr marL="457200" lvl="0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ыяснить насколько освещенность и разреженность древостоя в местах произрастания влияет на распространение лишайника.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C:\Users\user\Desktop\Смоленское поозерье - зима 2015\фото для исследовательской\DSCN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0"/>
            <a:ext cx="4057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Материал и методы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4724400" cy="4525963"/>
          </a:xfrm>
        </p:spPr>
        <p:txBody>
          <a:bodyPr/>
          <a:lstStyle/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 проводились маршрутным методом. 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исследования были заложены 3 площадки: одна в сторону озера в 100 м от  дороги;  две другие в другую сторону – в 5 м от дороги на суходоле. 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каждой  100 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(10 х10 м). 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каждой площадке выяснялся видовой состав пород, определялось наличие таллома лишайника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ксантории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стволах и ветках, с указанием высоты расположения и стороны света.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моленское поозерье - зима 2015\фото для исследовательской\IMG_0559.JPG"/>
          <p:cNvPicPr>
            <a:picLocks noChangeAspect="1" noChangeArrowheads="1"/>
          </p:cNvPicPr>
          <p:nvPr/>
        </p:nvPicPr>
        <p:blipFill>
          <a:blip r:embed="rId2" cstate="print"/>
          <a:srcRect l="19588" b="25000"/>
          <a:stretch>
            <a:fillRect/>
          </a:stretch>
        </p:blipFill>
        <p:spPr bwMode="auto">
          <a:xfrm>
            <a:off x="5029201" y="1066800"/>
            <a:ext cx="3813896" cy="3902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Смоленское поозерье - зима 2015\фото для исследовательской\DSCN8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4038600" cy="3733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cap="none" dirty="0" smtClean="0"/>
              <a:t>Участок №1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1. Описание местообитания</a:t>
            </a:r>
          </a:p>
          <a:p>
            <a:pPr marL="51435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 дороги в 200 м от оз.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Баклановское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краю оврага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2. Породы, на которых встречается</a:t>
            </a:r>
          </a:p>
          <a:p>
            <a:pPr marL="514350" indent="51435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Береза бородавчатая  (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Bétula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péndula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51435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Осина (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Pópulus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trémula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51435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 козья (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Sálix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cáprea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51435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трехтычинковая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Salix 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triandra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3. Породы, на которых не встречается</a:t>
            </a:r>
          </a:p>
          <a:p>
            <a:pPr marL="514350" indent="51435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Сосна обыкновенная (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Pínus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sylvéstris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4. Освещенность и разреженность деревьев</a:t>
            </a:r>
          </a:p>
          <a:p>
            <a:pPr marL="514350" indent="51435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Хорошо освещенный участок</a:t>
            </a:r>
          </a:p>
          <a:p>
            <a:pPr marL="514350" indent="-51435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5. Распространение лишайника по стволу</a:t>
            </a:r>
          </a:p>
          <a:p>
            <a:pPr marL="51435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березах высота распространения с 60 см от комля дерева до 2-х м отдельными пятнами, с северной стороны, встречается на нижних ветках; молодые березы покрыты лишайником по всей поверхности ствола . На Иве козьей в высоту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Ксантория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постенная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распространена до 8-ми метров, со всех сторон, 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же на ветках.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осине имеются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талломы со всех сторон, на высоте до 4х м, на ветках имеется. На подросте, расположенных в глубине площадке, лишайник отсутствует.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cap="none" dirty="0" smtClean="0"/>
              <a:t>Участок №2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51054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1.Описание местообитания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 дороги в 100 м от оз.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Баклановское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возвышенность, участок дубравы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2. Породы, на которых не встречаются</a:t>
            </a:r>
          </a:p>
          <a:p>
            <a:pPr marL="514350" indent="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 обыкновенный (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Quércus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róbur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Береза бородавчатая  (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Bétula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péndula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514350"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Осина (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Pópulus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trémula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3. Породы, на которых  встречается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Ксантория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постенная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Xanthoria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parietina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отсутствуют</a:t>
            </a:r>
          </a:p>
          <a:p>
            <a:pPr marL="514350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Освещенность и разреженность деревьев</a:t>
            </a:r>
          </a:p>
          <a:p>
            <a:pPr marL="514350" indent="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Освещенность слабая</a:t>
            </a:r>
          </a:p>
          <a:p>
            <a:pPr marL="514350" indent="-51435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14338" name="Picture 2" descr="C:\Users\user\Desktop\Смоленское поозерье - зима 2015\фото для исследовательской\DSCN8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Смоленское поозерье - зима 2015\фото для исследовательской\DSCN8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886200" cy="1143000"/>
          </a:xfrm>
        </p:spPr>
        <p:txBody>
          <a:bodyPr/>
          <a:lstStyle/>
          <a:p>
            <a:r>
              <a:rPr lang="ru-RU" cap="none" dirty="0" smtClean="0"/>
              <a:t>Участок №3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4572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1.Описание местообитания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 дороги в 200 м  от оз.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Баклановское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низина</a:t>
            </a:r>
          </a:p>
          <a:p>
            <a:pPr marL="514350" indent="-51435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2. Породы, на которых не встречаются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Ольха клейкая (</a:t>
            </a:r>
            <a:r>
              <a:rPr lang="en-US" sz="1800" dirty="0" err="1" smtClean="0">
                <a:solidFill>
                  <a:schemeClr val="tx1"/>
                </a:solidFill>
              </a:rPr>
              <a:t>Álnus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glutinósa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Ольха серая (</a:t>
            </a:r>
            <a:r>
              <a:rPr lang="en-US" sz="1800" dirty="0" err="1" smtClean="0">
                <a:solidFill>
                  <a:schemeClr val="tx1"/>
                </a:solidFill>
              </a:rPr>
              <a:t>Álnus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incána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3. Породы, на которых  встречается.</a:t>
            </a:r>
          </a:p>
          <a:p>
            <a:pPr marL="514350" indent="-514350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Ксантория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постенная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Xanthoria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parietina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обнаружена ни на одной породе</a:t>
            </a:r>
          </a:p>
          <a:p>
            <a:pPr marL="514350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Освещенность и разреженность деревьев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Освещенность слабая</a:t>
            </a:r>
          </a:p>
          <a:p>
            <a:pPr marL="514350" indent="-51435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Ксантории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постенной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связано с хорошей освещенностью. Таким  участком оказался участок №1.</a:t>
            </a:r>
          </a:p>
          <a:p>
            <a:pPr marL="1028700" indent="-51435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Породы, на которых предпочитает селится исследуемый лишайник это Береза бородавчатая 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Bétula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péndula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),Осина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Pópulus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trémula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Ива козья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Sálix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cáprea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Ива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трехтычинковая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Salix 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triandra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т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Ветка</Template>
  <TotalTime>405</TotalTime>
  <Words>369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Ветка</vt:lpstr>
      <vt:lpstr>Некоторые аспекты произрастания листоватого лишайника Ксантория постенная (Xanthoria parietina)  в окрестностях турбазы «Бакланово»</vt:lpstr>
      <vt:lpstr>Цель: изучить некоторые аспекты распространения лишайника  Ксантория постенная  (Xanthoria parietina) в различных условиях произрастания. </vt:lpstr>
      <vt:lpstr>  Задачи:</vt:lpstr>
      <vt:lpstr>Материал и методы </vt:lpstr>
      <vt:lpstr>Участок №1</vt:lpstr>
      <vt:lpstr>Участок №2</vt:lpstr>
      <vt:lpstr>Участок №3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аспекты произрастания Xanthoria parietina в окрестностях турбазы Бакланово.</dc:title>
  <dc:creator>Нюша</dc:creator>
  <cp:lastModifiedBy>Инфоцетр</cp:lastModifiedBy>
  <cp:revision>46</cp:revision>
  <dcterms:created xsi:type="dcterms:W3CDTF">2015-01-08T13:53:40Z</dcterms:created>
  <dcterms:modified xsi:type="dcterms:W3CDTF">2015-01-09T08:06:13Z</dcterms:modified>
</cp:coreProperties>
</file>